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76" r:id="rId8"/>
    <p:sldId id="277" r:id="rId9"/>
    <p:sldId id="278" r:id="rId10"/>
    <p:sldId id="280" r:id="rId11"/>
    <p:sldId id="283" r:id="rId12"/>
    <p:sldId id="281" r:id="rId13"/>
    <p:sldId id="282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18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sal.aleali@houstonisd.org" TargetMode="External"/><Relationship Id="rId2" Type="http://schemas.openxmlformats.org/officeDocument/2006/relationships/hyperlink" Target="mailto:aaleali@houstonis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1122363"/>
            <a:ext cx="8429625" cy="2387600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Welcome to Open House</a:t>
            </a:r>
            <a:br>
              <a:rPr lang="en-US" dirty="0"/>
            </a:br>
            <a:r>
              <a:rPr lang="en-US" dirty="0"/>
              <a:t>	   Algebra I</a:t>
            </a:r>
            <a:br>
              <a:rPr lang="en-US" dirty="0"/>
            </a:br>
            <a:r>
              <a:rPr lang="en-US" sz="4400" b="0" dirty="0"/>
              <a:t>T. H. Rogers School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/>
              <a:t> September, 21 2022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562101"/>
            <a:ext cx="9779182" cy="3822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31B66DC-B564-E73C-A621-C3B282809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5056" y="1706563"/>
            <a:ext cx="3013119" cy="28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8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B52911A6-7F88-D4B5-898F-7D175FC10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Contact info: aaleali@houstonisd.org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8616D9B-CA46-BD20-9CF5-97DCC19EA4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462" y="2526318"/>
            <a:ext cx="3034745" cy="2828613"/>
          </a:xfrm>
          <a:prstGeom prst="rect">
            <a:avLst/>
          </a:prstGeo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7A26B-A4E5-6616-81EB-F7437EFBF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1583C39-01BF-7F43-854C-FBB4E9AB6B0C}" type="datetime1">
              <a:rPr lang="en-US" smtClean="0"/>
              <a:pPr>
                <a:spcAft>
                  <a:spcPts val="600"/>
                </a:spcAft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01467-7D5C-74A5-FF7F-E26F95E60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PRESENTATION TITLE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F5C76C74-AF12-780B-898C-9D600BD0B421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4803304" y="2526318"/>
            <a:ext cx="2934245" cy="2828613"/>
          </a:xfrm>
          <a:prstGeom prst="rect">
            <a:avLst/>
          </a:prstGeom>
          <a:noFill/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3821832-CD64-0F4E-1591-0CB11DF62E1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rmAutofit/>
          </a:bodyPr>
          <a:lstStyle/>
          <a:p>
            <a:r>
              <a:rPr lang="en-US" dirty="0"/>
              <a:t>Algebra 1 Syllabus</a:t>
            </a:r>
          </a:p>
        </p:txBody>
      </p:sp>
      <p:sp>
        <p:nvSpPr>
          <p:cNvPr id="19" name="Content Placeholder 7">
            <a:extLst>
              <a:ext uri="{FF2B5EF4-FFF2-40B4-BE49-F238E27FC236}">
                <a16:creationId xmlns:a16="http://schemas.microsoft.com/office/drawing/2014/main" id="{356428B8-CCC5-EA9C-7401-AA2C51984B5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rmAutofit/>
          </a:bodyPr>
          <a:lstStyle/>
          <a:p>
            <a:r>
              <a:rPr lang="en-US" dirty="0"/>
              <a:t>Math 7 Syllabus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896C2E5E-12FF-E29C-CE81-D49AFA848E0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4"/>
          <a:stretch>
            <a:fillRect/>
          </a:stretch>
        </p:blipFill>
        <p:spPr>
          <a:xfrm>
            <a:off x="8306120" y="2526318"/>
            <a:ext cx="2961202" cy="2828613"/>
          </a:xfrm>
          <a:prstGeom prst="rect">
            <a:avLst/>
          </a:prstGeom>
          <a:noFill/>
        </p:spPr>
      </p:pic>
      <p:sp>
        <p:nvSpPr>
          <p:cNvPr id="23" name="Content Placeholder 9">
            <a:extLst>
              <a:ext uri="{FF2B5EF4-FFF2-40B4-BE49-F238E27FC236}">
                <a16:creationId xmlns:a16="http://schemas.microsoft.com/office/drawing/2014/main" id="{2E686D29-7731-BBA5-CA1E-A4D2719EFBB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rmAutofit/>
          </a:bodyPr>
          <a:lstStyle/>
          <a:p>
            <a:r>
              <a:rPr lang="en-US" dirty="0"/>
              <a:t>Q &amp; 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A7085-77F3-6A46-0518-A53587B4C7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3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381125"/>
            <a:ext cx="9779182" cy="40031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Introduction.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Curriculum.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Resources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Grading Policy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Late Work Policy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 Report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Contact Information &amp; Communication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 &amp; A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This is my 9</a:t>
            </a:r>
            <a:r>
              <a:rPr lang="en-US" baseline="30000"/>
              <a:t>th</a:t>
            </a:r>
            <a:r>
              <a:rPr lang="en-US"/>
              <a:t> year teaching math.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/>
              <a:t>I taught Geometry for 2 years at memorial high school 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/>
              <a:t>I taught math 7, algebra I, and geometry for last 6 years at T.H. Rogers.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1707CF3-9BC4-A745-ACDA-A73543D800FE}" type="datetime1">
              <a:rPr lang="en-US" smtClean="0"/>
              <a:pPr>
                <a:spcAft>
                  <a:spcPts val="600"/>
                </a:spcAft>
              </a:pPr>
              <a:t>9/20/2022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3FA18-50D6-0344-B477-1D7C91CF4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PRESENTATION TITLE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Curriculum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Algebra I is the high school credit course and is the foundation of high school mathematic courses.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follow HISD’s curriculum which is aligned with TEKS.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Class syllabus 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7C027E-187E-F30D-3DC8-155F9E164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306" y="3815751"/>
            <a:ext cx="2355893" cy="219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07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43388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Carnegie Learning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Carnegie Book</a:t>
            </a:r>
          </a:p>
          <a:p>
            <a:pPr marL="1657350" lvl="3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Online access</a:t>
            </a:r>
          </a:p>
          <a:p>
            <a:pPr marL="1657350" lvl="3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Hard  copy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Mathia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Study Island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 360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6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Grading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562101"/>
            <a:ext cx="9779182" cy="3822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Learning (70%)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Homework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Quiz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Class-works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Assessment (30%)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</a:t>
            </a:r>
          </a:p>
          <a:p>
            <a:pPr marL="1200150" lvl="2" indent="-285750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Project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7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Late Work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562101"/>
            <a:ext cx="9779182" cy="3822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Missing assignment 10% off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14 days to turn in assignment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After 14 days, I do not accept late work and it turns to a zero</a:t>
            </a: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4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Progress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562101"/>
            <a:ext cx="9779182" cy="3822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 report will be sent home periodically.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progress report slip must be signed and returned the next school day.</a:t>
            </a: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42950" lvl="1" indent="-285750" algn="l">
              <a:lnSpc>
                <a:spcPts val="2800"/>
              </a:lnSpc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50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1562101"/>
            <a:ext cx="9779182" cy="38221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ts val="2800"/>
              </a:lnSpc>
            </a:pPr>
            <a:endParaRPr lang="en-US" sz="1800" dirty="0"/>
          </a:p>
          <a:p>
            <a:pPr lvl="1" algn="l">
              <a:lnSpc>
                <a:spcPts val="28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Please give me 24-48 hours _ 2 school days to respond your email.</a:t>
            </a:r>
          </a:p>
          <a:p>
            <a:pPr lvl="1" algn="l">
              <a:lnSpc>
                <a:spcPts val="28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aaleali@houstonisd.org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asal.aleali@houstonisd.org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l">
              <a:lnSpc>
                <a:spcPts val="2800"/>
              </a:lnSpc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9/20/2022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50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230e9df3-be65-4c73-a93b-d1236ebd677e"/>
    <ds:schemaRef ds:uri="http://schemas.microsoft.com/office/infopath/2007/PartnerControls"/>
    <ds:schemaRef ds:uri="16c05727-aa75-4e4a-9b5f-8a80a1165891"/>
    <ds:schemaRef ds:uri="http://purl.org/dc/elements/1.1/"/>
    <ds:schemaRef ds:uri="http://www.w3.org/XML/1998/namespace"/>
    <ds:schemaRef ds:uri="http://schemas.microsoft.com/office/2006/documentManagement/types"/>
    <ds:schemaRef ds:uri="71af3243-3dd4-4a8d-8c0d-dd76da1f02a5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275</TotalTime>
  <Words>285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Tenorite</vt:lpstr>
      <vt:lpstr>Office Theme</vt:lpstr>
      <vt:lpstr> Welcome to Open House     Algebra I T. H. Rogers School</vt:lpstr>
      <vt:lpstr>Agenda</vt:lpstr>
      <vt:lpstr>Introduction</vt:lpstr>
      <vt:lpstr>Curriculum Goals</vt:lpstr>
      <vt:lpstr>Resources</vt:lpstr>
      <vt:lpstr>Grading Policy</vt:lpstr>
      <vt:lpstr>Late Work Policy</vt:lpstr>
      <vt:lpstr>Progress Report</vt:lpstr>
      <vt:lpstr>Communication</vt:lpstr>
      <vt:lpstr>Q &amp; A</vt:lpstr>
      <vt:lpstr>Contact info: aaleali@houstonisd.org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Welcome to Open House T. H. Rogers School</dc:title>
  <dc:creator>Aleali, Asal</dc:creator>
  <cp:lastModifiedBy>Aleali, Asal</cp:lastModifiedBy>
  <cp:revision>6</cp:revision>
  <cp:lastPrinted>2022-09-20T19:03:32Z</cp:lastPrinted>
  <dcterms:created xsi:type="dcterms:W3CDTF">2022-09-18T02:26:31Z</dcterms:created>
  <dcterms:modified xsi:type="dcterms:W3CDTF">2022-09-20T21:30:42Z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